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5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7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1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8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8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1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2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9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9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6325-ACC7-4EAA-AF6F-68F7503E4691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EB166-D8FC-47BE-8D8C-64D7A1535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sbsd.org/cms/lib01/AK01001879/Centricity/Domain/781/Text%20Structure%20Pos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51" y="76200"/>
            <a:ext cx="8938049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6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wcsd</dc:creator>
  <cp:lastModifiedBy>wcsd</cp:lastModifiedBy>
  <cp:revision>3</cp:revision>
  <dcterms:created xsi:type="dcterms:W3CDTF">2015-12-01T13:28:14Z</dcterms:created>
  <dcterms:modified xsi:type="dcterms:W3CDTF">2015-12-01T15:22:20Z</dcterms:modified>
</cp:coreProperties>
</file>